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63" r:id="rId4"/>
    <p:sldId id="262" r:id="rId5"/>
    <p:sldId id="264" r:id="rId6"/>
    <p:sldId id="266" r:id="rId7"/>
    <p:sldId id="265" r:id="rId8"/>
    <p:sldId id="280" r:id="rId9"/>
    <p:sldId id="278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2845E-5697-4CE1-AA29-B88E808D20DA}" v="1" dt="2021-09-01T20:30:59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E1294-0A29-498A-82F8-63397747D71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32A7272-C8BF-447D-A599-5887308C0821}">
      <dgm:prSet/>
      <dgm:spPr/>
      <dgm:t>
        <a:bodyPr/>
        <a:lstStyle/>
        <a:p>
          <a:r>
            <a:rPr lang="en-US" dirty="0"/>
            <a:t>The DCPH-P instructor biographical data (BIO) form.</a:t>
          </a:r>
        </a:p>
      </dgm:t>
    </dgm:pt>
    <dgm:pt modelId="{64E8D0A0-EB93-4432-ADD1-4F4E655CABC3}" type="parTrans" cxnId="{E0D848F0-8281-4BFF-84FA-DE06B5E47295}">
      <dgm:prSet/>
      <dgm:spPr/>
      <dgm:t>
        <a:bodyPr/>
        <a:lstStyle/>
        <a:p>
          <a:endParaRPr lang="en-US"/>
        </a:p>
      </dgm:t>
    </dgm:pt>
    <dgm:pt modelId="{CC1CEDA1-3B86-4519-B45B-656252339885}" type="sibTrans" cxnId="{E0D848F0-8281-4BFF-84FA-DE06B5E47295}">
      <dgm:prSet/>
      <dgm:spPr/>
      <dgm:t>
        <a:bodyPr/>
        <a:lstStyle/>
        <a:p>
          <a:endParaRPr lang="en-US"/>
        </a:p>
      </dgm:t>
    </dgm:pt>
    <dgm:pt modelId="{C7CED34A-07FF-4772-8073-2F494C489F59}">
      <dgm:prSet/>
      <dgm:spPr/>
      <dgm:t>
        <a:bodyPr/>
        <a:lstStyle/>
        <a:p>
          <a:r>
            <a:rPr lang="en-US" dirty="0"/>
            <a:t>The official DCPH-P approved examination results.</a:t>
          </a:r>
        </a:p>
      </dgm:t>
    </dgm:pt>
    <dgm:pt modelId="{8372C4F8-34AE-49D3-9A8F-44D6FD4B3E16}" type="parTrans" cxnId="{44555B67-1852-4681-A7AA-17178A33861B}">
      <dgm:prSet/>
      <dgm:spPr/>
      <dgm:t>
        <a:bodyPr/>
        <a:lstStyle/>
        <a:p>
          <a:endParaRPr lang="en-US"/>
        </a:p>
      </dgm:t>
    </dgm:pt>
    <dgm:pt modelId="{EDA81626-99B4-4055-BCD0-95639165187C}" type="sibTrans" cxnId="{44555B67-1852-4681-A7AA-17178A33861B}">
      <dgm:prSet/>
      <dgm:spPr/>
      <dgm:t>
        <a:bodyPr/>
        <a:lstStyle/>
        <a:p>
          <a:endParaRPr lang="en-US"/>
        </a:p>
      </dgm:t>
    </dgm:pt>
    <dgm:pt modelId="{169C6A68-BCAD-47A1-A8EC-28A5FF0E0A6A}">
      <dgm:prSet/>
      <dgm:spPr/>
      <dgm:t>
        <a:bodyPr/>
        <a:lstStyle/>
        <a:p>
          <a:r>
            <a:rPr lang="en-US" dirty="0"/>
            <a:t>A copy of the course completion certificate.</a:t>
          </a:r>
        </a:p>
      </dgm:t>
    </dgm:pt>
    <dgm:pt modelId="{29B72D07-583C-471B-BE12-102DFABFA39D}" type="parTrans" cxnId="{398AAEF3-17CC-4BC6-BBB1-767DF420A006}">
      <dgm:prSet/>
      <dgm:spPr/>
      <dgm:t>
        <a:bodyPr/>
        <a:lstStyle/>
        <a:p>
          <a:endParaRPr lang="en-US"/>
        </a:p>
      </dgm:t>
    </dgm:pt>
    <dgm:pt modelId="{1A0FB0DD-1CEA-408E-9172-F9EC1B50FB80}" type="sibTrans" cxnId="{398AAEF3-17CC-4BC6-BBB1-767DF420A006}">
      <dgm:prSet/>
      <dgm:spPr/>
      <dgm:t>
        <a:bodyPr/>
        <a:lstStyle/>
        <a:p>
          <a:endParaRPr lang="en-US"/>
        </a:p>
      </dgm:t>
    </dgm:pt>
    <dgm:pt modelId="{0912F773-0B7B-441B-82CC-30FE61F7CF9C}">
      <dgm:prSet/>
      <dgm:spPr/>
      <dgm:t>
        <a:bodyPr/>
        <a:lstStyle/>
        <a:p>
          <a:r>
            <a:rPr lang="en-US" dirty="0"/>
            <a:t>An email from the senior PMA (PMA is defined as the medical department representative responsible for public health) endorsing the instructor request.</a:t>
          </a:r>
        </a:p>
      </dgm:t>
    </dgm:pt>
    <dgm:pt modelId="{FF3C9A1D-4D2A-4855-B1C2-0D76101944B7}" type="parTrans" cxnId="{B50D47F3-10E3-455F-85B6-502731862245}">
      <dgm:prSet/>
      <dgm:spPr/>
      <dgm:t>
        <a:bodyPr/>
        <a:lstStyle/>
        <a:p>
          <a:endParaRPr lang="en-US"/>
        </a:p>
      </dgm:t>
    </dgm:pt>
    <dgm:pt modelId="{C9EE4054-B9B8-4915-9AA7-B55806467C5C}" type="sibTrans" cxnId="{B50D47F3-10E3-455F-85B6-502731862245}">
      <dgm:prSet/>
      <dgm:spPr/>
      <dgm:t>
        <a:bodyPr/>
        <a:lstStyle/>
        <a:p>
          <a:endParaRPr lang="en-US"/>
        </a:p>
      </dgm:t>
    </dgm:pt>
    <dgm:pt modelId="{5C189FFA-6856-49B4-8994-08428FFE2F11}" type="pres">
      <dgm:prSet presAssocID="{250E1294-0A29-498A-82F8-63397747D714}" presName="root" presStyleCnt="0">
        <dgm:presLayoutVars>
          <dgm:dir/>
          <dgm:resizeHandles val="exact"/>
        </dgm:presLayoutVars>
      </dgm:prSet>
      <dgm:spPr/>
    </dgm:pt>
    <dgm:pt modelId="{947C66BE-485D-4F48-AA62-1DBE21628C4C}" type="pres">
      <dgm:prSet presAssocID="{250E1294-0A29-498A-82F8-63397747D714}" presName="container" presStyleCnt="0">
        <dgm:presLayoutVars>
          <dgm:dir/>
          <dgm:resizeHandles val="exact"/>
        </dgm:presLayoutVars>
      </dgm:prSet>
      <dgm:spPr/>
    </dgm:pt>
    <dgm:pt modelId="{AB6A995F-A237-46F1-9A3B-BC8F3C4CD644}" type="pres">
      <dgm:prSet presAssocID="{332A7272-C8BF-447D-A599-5887308C0821}" presName="compNode" presStyleCnt="0"/>
      <dgm:spPr/>
    </dgm:pt>
    <dgm:pt modelId="{CC0C42A6-34B9-455A-8E0D-6C4545C79603}" type="pres">
      <dgm:prSet presAssocID="{332A7272-C8BF-447D-A599-5887308C0821}" presName="iconBgRect" presStyleLbl="bgShp" presStyleIdx="0" presStyleCnt="4"/>
      <dgm:spPr/>
    </dgm:pt>
    <dgm:pt modelId="{8612DBAD-34A6-43AA-A5F1-40B525A5B171}" type="pres">
      <dgm:prSet presAssocID="{332A7272-C8BF-447D-A599-5887308C08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5E52CD6B-994E-43E6-B9A9-C441E904DE3D}" type="pres">
      <dgm:prSet presAssocID="{332A7272-C8BF-447D-A599-5887308C0821}" presName="spaceRect" presStyleCnt="0"/>
      <dgm:spPr/>
    </dgm:pt>
    <dgm:pt modelId="{6AC63CC7-38BB-4475-812B-D31CCF5554E3}" type="pres">
      <dgm:prSet presAssocID="{332A7272-C8BF-447D-A599-5887308C0821}" presName="textRect" presStyleLbl="revTx" presStyleIdx="0" presStyleCnt="4">
        <dgm:presLayoutVars>
          <dgm:chMax val="1"/>
          <dgm:chPref val="1"/>
        </dgm:presLayoutVars>
      </dgm:prSet>
      <dgm:spPr/>
    </dgm:pt>
    <dgm:pt modelId="{83FE1C7C-6084-47DC-86B3-E0D8236AB612}" type="pres">
      <dgm:prSet presAssocID="{CC1CEDA1-3B86-4519-B45B-656252339885}" presName="sibTrans" presStyleLbl="sibTrans2D1" presStyleIdx="0" presStyleCnt="0"/>
      <dgm:spPr/>
    </dgm:pt>
    <dgm:pt modelId="{0A0B1379-7D48-493F-8ABD-12E21E211BBF}" type="pres">
      <dgm:prSet presAssocID="{C7CED34A-07FF-4772-8073-2F494C489F59}" presName="compNode" presStyleCnt="0"/>
      <dgm:spPr/>
    </dgm:pt>
    <dgm:pt modelId="{86AB9318-295F-4049-8AD5-62BD3184F66A}" type="pres">
      <dgm:prSet presAssocID="{C7CED34A-07FF-4772-8073-2F494C489F59}" presName="iconBgRect" presStyleLbl="bgShp" presStyleIdx="1" presStyleCnt="4"/>
      <dgm:spPr/>
    </dgm:pt>
    <dgm:pt modelId="{FB5BC727-F032-4C1A-B71E-3A1E0AF0879D}" type="pres">
      <dgm:prSet presAssocID="{C7CED34A-07FF-4772-8073-2F494C489F5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F8ECED77-54FE-4EB2-8467-AB4B52382F82}" type="pres">
      <dgm:prSet presAssocID="{C7CED34A-07FF-4772-8073-2F494C489F59}" presName="spaceRect" presStyleCnt="0"/>
      <dgm:spPr/>
    </dgm:pt>
    <dgm:pt modelId="{0AF0BCE4-79D1-49AD-AC18-8DE8DF6645FB}" type="pres">
      <dgm:prSet presAssocID="{C7CED34A-07FF-4772-8073-2F494C489F59}" presName="textRect" presStyleLbl="revTx" presStyleIdx="1" presStyleCnt="4">
        <dgm:presLayoutVars>
          <dgm:chMax val="1"/>
          <dgm:chPref val="1"/>
        </dgm:presLayoutVars>
      </dgm:prSet>
      <dgm:spPr/>
    </dgm:pt>
    <dgm:pt modelId="{C715E903-A67B-4662-8AC9-81D14468EF8D}" type="pres">
      <dgm:prSet presAssocID="{EDA81626-99B4-4055-BCD0-95639165187C}" presName="sibTrans" presStyleLbl="sibTrans2D1" presStyleIdx="0" presStyleCnt="0"/>
      <dgm:spPr/>
    </dgm:pt>
    <dgm:pt modelId="{CFBF99EC-C108-47B5-8682-CDC8F9F8C42A}" type="pres">
      <dgm:prSet presAssocID="{169C6A68-BCAD-47A1-A8EC-28A5FF0E0A6A}" presName="compNode" presStyleCnt="0"/>
      <dgm:spPr/>
    </dgm:pt>
    <dgm:pt modelId="{ACAA5721-DBA9-4C78-BC62-C9487D45FC21}" type="pres">
      <dgm:prSet presAssocID="{169C6A68-BCAD-47A1-A8EC-28A5FF0E0A6A}" presName="iconBgRect" presStyleLbl="bgShp" presStyleIdx="2" presStyleCnt="4"/>
      <dgm:spPr/>
    </dgm:pt>
    <dgm:pt modelId="{EE5885E6-4AA3-4A0C-A703-0DE1BDB9C1D0}" type="pres">
      <dgm:prSet presAssocID="{169C6A68-BCAD-47A1-A8EC-28A5FF0E0A6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D54ED32F-7A66-40DF-A684-9C3C29053AA5}" type="pres">
      <dgm:prSet presAssocID="{169C6A68-BCAD-47A1-A8EC-28A5FF0E0A6A}" presName="spaceRect" presStyleCnt="0"/>
      <dgm:spPr/>
    </dgm:pt>
    <dgm:pt modelId="{921AE81C-52BF-4C2A-ABE7-5ADC8AE3E700}" type="pres">
      <dgm:prSet presAssocID="{169C6A68-BCAD-47A1-A8EC-28A5FF0E0A6A}" presName="textRect" presStyleLbl="revTx" presStyleIdx="2" presStyleCnt="4">
        <dgm:presLayoutVars>
          <dgm:chMax val="1"/>
          <dgm:chPref val="1"/>
        </dgm:presLayoutVars>
      </dgm:prSet>
      <dgm:spPr/>
    </dgm:pt>
    <dgm:pt modelId="{47DAB562-5024-4227-92F3-5DD75BD61593}" type="pres">
      <dgm:prSet presAssocID="{1A0FB0DD-1CEA-408E-9172-F9EC1B50FB80}" presName="sibTrans" presStyleLbl="sibTrans2D1" presStyleIdx="0" presStyleCnt="0"/>
      <dgm:spPr/>
    </dgm:pt>
    <dgm:pt modelId="{87BD6A7D-D201-4168-A96A-260DCF7296F3}" type="pres">
      <dgm:prSet presAssocID="{0912F773-0B7B-441B-82CC-30FE61F7CF9C}" presName="compNode" presStyleCnt="0"/>
      <dgm:spPr/>
    </dgm:pt>
    <dgm:pt modelId="{141CA86F-0E94-46B7-9755-B254DFF7D557}" type="pres">
      <dgm:prSet presAssocID="{0912F773-0B7B-441B-82CC-30FE61F7CF9C}" presName="iconBgRect" presStyleLbl="bgShp" presStyleIdx="3" presStyleCnt="4"/>
      <dgm:spPr/>
    </dgm:pt>
    <dgm:pt modelId="{6AF61EE7-7B1F-49B6-B6E4-6DB124EC47FF}" type="pres">
      <dgm:prSet presAssocID="{0912F773-0B7B-441B-82CC-30FE61F7CF9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70740A1-E462-4703-8EDD-40CB30707BD6}" type="pres">
      <dgm:prSet presAssocID="{0912F773-0B7B-441B-82CC-30FE61F7CF9C}" presName="spaceRect" presStyleCnt="0"/>
      <dgm:spPr/>
    </dgm:pt>
    <dgm:pt modelId="{BCF616B7-B982-43F2-908E-E17B795BB542}" type="pres">
      <dgm:prSet presAssocID="{0912F773-0B7B-441B-82CC-30FE61F7CF9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C70A805-8045-4F13-B174-CF3CD0B96AAF}" type="presOf" srcId="{169C6A68-BCAD-47A1-A8EC-28A5FF0E0A6A}" destId="{921AE81C-52BF-4C2A-ABE7-5ADC8AE3E700}" srcOrd="0" destOrd="0" presId="urn:microsoft.com/office/officeart/2018/2/layout/IconCircleList"/>
    <dgm:cxn modelId="{171AF109-3ADF-4A4A-B6BC-8ADDE3771901}" type="presOf" srcId="{250E1294-0A29-498A-82F8-63397747D714}" destId="{5C189FFA-6856-49B4-8994-08428FFE2F11}" srcOrd="0" destOrd="0" presId="urn:microsoft.com/office/officeart/2018/2/layout/IconCircleList"/>
    <dgm:cxn modelId="{0BFDAA31-EC8D-4A48-B416-5F7EC07A3EDF}" type="presOf" srcId="{CC1CEDA1-3B86-4519-B45B-656252339885}" destId="{83FE1C7C-6084-47DC-86B3-E0D8236AB612}" srcOrd="0" destOrd="0" presId="urn:microsoft.com/office/officeart/2018/2/layout/IconCircleList"/>
    <dgm:cxn modelId="{4888635F-D7E3-491A-B697-1C2CAA57F318}" type="presOf" srcId="{EDA81626-99B4-4055-BCD0-95639165187C}" destId="{C715E903-A67B-4662-8AC9-81D14468EF8D}" srcOrd="0" destOrd="0" presId="urn:microsoft.com/office/officeart/2018/2/layout/IconCircleList"/>
    <dgm:cxn modelId="{64BC1366-F374-4EE0-A112-7E3743F8B937}" type="presOf" srcId="{332A7272-C8BF-447D-A599-5887308C0821}" destId="{6AC63CC7-38BB-4475-812B-D31CCF5554E3}" srcOrd="0" destOrd="0" presId="urn:microsoft.com/office/officeart/2018/2/layout/IconCircleList"/>
    <dgm:cxn modelId="{44555B67-1852-4681-A7AA-17178A33861B}" srcId="{250E1294-0A29-498A-82F8-63397747D714}" destId="{C7CED34A-07FF-4772-8073-2F494C489F59}" srcOrd="1" destOrd="0" parTransId="{8372C4F8-34AE-49D3-9A8F-44D6FD4B3E16}" sibTransId="{EDA81626-99B4-4055-BCD0-95639165187C}"/>
    <dgm:cxn modelId="{A7A48278-8FB9-4F9F-8F52-45CA5398BAD9}" type="presOf" srcId="{1A0FB0DD-1CEA-408E-9172-F9EC1B50FB80}" destId="{47DAB562-5024-4227-92F3-5DD75BD61593}" srcOrd="0" destOrd="0" presId="urn:microsoft.com/office/officeart/2018/2/layout/IconCircleList"/>
    <dgm:cxn modelId="{470D0AC5-8D8E-4A95-B120-D7733F30CDB5}" type="presOf" srcId="{0912F773-0B7B-441B-82CC-30FE61F7CF9C}" destId="{BCF616B7-B982-43F2-908E-E17B795BB542}" srcOrd="0" destOrd="0" presId="urn:microsoft.com/office/officeart/2018/2/layout/IconCircleList"/>
    <dgm:cxn modelId="{5A7BADE3-852D-49E2-A902-6604A721B1B7}" type="presOf" srcId="{C7CED34A-07FF-4772-8073-2F494C489F59}" destId="{0AF0BCE4-79D1-49AD-AC18-8DE8DF6645FB}" srcOrd="0" destOrd="0" presId="urn:microsoft.com/office/officeart/2018/2/layout/IconCircleList"/>
    <dgm:cxn modelId="{E0D848F0-8281-4BFF-84FA-DE06B5E47295}" srcId="{250E1294-0A29-498A-82F8-63397747D714}" destId="{332A7272-C8BF-447D-A599-5887308C0821}" srcOrd="0" destOrd="0" parTransId="{64E8D0A0-EB93-4432-ADD1-4F4E655CABC3}" sibTransId="{CC1CEDA1-3B86-4519-B45B-656252339885}"/>
    <dgm:cxn modelId="{B50D47F3-10E3-455F-85B6-502731862245}" srcId="{250E1294-0A29-498A-82F8-63397747D714}" destId="{0912F773-0B7B-441B-82CC-30FE61F7CF9C}" srcOrd="3" destOrd="0" parTransId="{FF3C9A1D-4D2A-4855-B1C2-0D76101944B7}" sibTransId="{C9EE4054-B9B8-4915-9AA7-B55806467C5C}"/>
    <dgm:cxn modelId="{398AAEF3-17CC-4BC6-BBB1-767DF420A006}" srcId="{250E1294-0A29-498A-82F8-63397747D714}" destId="{169C6A68-BCAD-47A1-A8EC-28A5FF0E0A6A}" srcOrd="2" destOrd="0" parTransId="{29B72D07-583C-471B-BE12-102DFABFA39D}" sibTransId="{1A0FB0DD-1CEA-408E-9172-F9EC1B50FB80}"/>
    <dgm:cxn modelId="{22B3517B-BBA2-4311-B80E-B99D433CC7A9}" type="presParOf" srcId="{5C189FFA-6856-49B4-8994-08428FFE2F11}" destId="{947C66BE-485D-4F48-AA62-1DBE21628C4C}" srcOrd="0" destOrd="0" presId="urn:microsoft.com/office/officeart/2018/2/layout/IconCircleList"/>
    <dgm:cxn modelId="{13413869-2014-49B6-AC0C-13D0BFEB3F4A}" type="presParOf" srcId="{947C66BE-485D-4F48-AA62-1DBE21628C4C}" destId="{AB6A995F-A237-46F1-9A3B-BC8F3C4CD644}" srcOrd="0" destOrd="0" presId="urn:microsoft.com/office/officeart/2018/2/layout/IconCircleList"/>
    <dgm:cxn modelId="{389BBFE4-A149-4554-9D00-275EC9970F90}" type="presParOf" srcId="{AB6A995F-A237-46F1-9A3B-BC8F3C4CD644}" destId="{CC0C42A6-34B9-455A-8E0D-6C4545C79603}" srcOrd="0" destOrd="0" presId="urn:microsoft.com/office/officeart/2018/2/layout/IconCircleList"/>
    <dgm:cxn modelId="{D3DF24F9-0733-4BF8-8A03-64C4CE273472}" type="presParOf" srcId="{AB6A995F-A237-46F1-9A3B-BC8F3C4CD644}" destId="{8612DBAD-34A6-43AA-A5F1-40B525A5B171}" srcOrd="1" destOrd="0" presId="urn:microsoft.com/office/officeart/2018/2/layout/IconCircleList"/>
    <dgm:cxn modelId="{FDB01228-E078-45A8-A76E-F7EC46D7B586}" type="presParOf" srcId="{AB6A995F-A237-46F1-9A3B-BC8F3C4CD644}" destId="{5E52CD6B-994E-43E6-B9A9-C441E904DE3D}" srcOrd="2" destOrd="0" presId="urn:microsoft.com/office/officeart/2018/2/layout/IconCircleList"/>
    <dgm:cxn modelId="{789C8387-C4B7-498A-B002-D1A963ABF19C}" type="presParOf" srcId="{AB6A995F-A237-46F1-9A3B-BC8F3C4CD644}" destId="{6AC63CC7-38BB-4475-812B-D31CCF5554E3}" srcOrd="3" destOrd="0" presId="urn:microsoft.com/office/officeart/2018/2/layout/IconCircleList"/>
    <dgm:cxn modelId="{937DAFB7-19FB-42C5-BEB2-02BB84CCD7BB}" type="presParOf" srcId="{947C66BE-485D-4F48-AA62-1DBE21628C4C}" destId="{83FE1C7C-6084-47DC-86B3-E0D8236AB612}" srcOrd="1" destOrd="0" presId="urn:microsoft.com/office/officeart/2018/2/layout/IconCircleList"/>
    <dgm:cxn modelId="{1734E259-1332-4EDD-AEFA-CF61728109CD}" type="presParOf" srcId="{947C66BE-485D-4F48-AA62-1DBE21628C4C}" destId="{0A0B1379-7D48-493F-8ABD-12E21E211BBF}" srcOrd="2" destOrd="0" presId="urn:microsoft.com/office/officeart/2018/2/layout/IconCircleList"/>
    <dgm:cxn modelId="{4B50C576-3D26-4CCE-8142-4B2631E77297}" type="presParOf" srcId="{0A0B1379-7D48-493F-8ABD-12E21E211BBF}" destId="{86AB9318-295F-4049-8AD5-62BD3184F66A}" srcOrd="0" destOrd="0" presId="urn:microsoft.com/office/officeart/2018/2/layout/IconCircleList"/>
    <dgm:cxn modelId="{670A2FED-B615-4CDC-81EA-B786EFCCFAFF}" type="presParOf" srcId="{0A0B1379-7D48-493F-8ABD-12E21E211BBF}" destId="{FB5BC727-F032-4C1A-B71E-3A1E0AF0879D}" srcOrd="1" destOrd="0" presId="urn:microsoft.com/office/officeart/2018/2/layout/IconCircleList"/>
    <dgm:cxn modelId="{C3F13827-3CE3-4ECE-8C39-1A4815606E77}" type="presParOf" srcId="{0A0B1379-7D48-493F-8ABD-12E21E211BBF}" destId="{F8ECED77-54FE-4EB2-8467-AB4B52382F82}" srcOrd="2" destOrd="0" presId="urn:microsoft.com/office/officeart/2018/2/layout/IconCircleList"/>
    <dgm:cxn modelId="{676F3A43-7DB9-4B19-9391-049689AD4D46}" type="presParOf" srcId="{0A0B1379-7D48-493F-8ABD-12E21E211BBF}" destId="{0AF0BCE4-79D1-49AD-AC18-8DE8DF6645FB}" srcOrd="3" destOrd="0" presId="urn:microsoft.com/office/officeart/2018/2/layout/IconCircleList"/>
    <dgm:cxn modelId="{0F5AFB46-812F-44B6-86A6-D5C92942484E}" type="presParOf" srcId="{947C66BE-485D-4F48-AA62-1DBE21628C4C}" destId="{C715E903-A67B-4662-8AC9-81D14468EF8D}" srcOrd="3" destOrd="0" presId="urn:microsoft.com/office/officeart/2018/2/layout/IconCircleList"/>
    <dgm:cxn modelId="{AB3D8607-887C-4677-9C70-65566C097E7F}" type="presParOf" srcId="{947C66BE-485D-4F48-AA62-1DBE21628C4C}" destId="{CFBF99EC-C108-47B5-8682-CDC8F9F8C42A}" srcOrd="4" destOrd="0" presId="urn:microsoft.com/office/officeart/2018/2/layout/IconCircleList"/>
    <dgm:cxn modelId="{02A465FF-4DB6-4F8A-9573-D514BA9EBEAF}" type="presParOf" srcId="{CFBF99EC-C108-47B5-8682-CDC8F9F8C42A}" destId="{ACAA5721-DBA9-4C78-BC62-C9487D45FC21}" srcOrd="0" destOrd="0" presId="urn:microsoft.com/office/officeart/2018/2/layout/IconCircleList"/>
    <dgm:cxn modelId="{BC86530A-F311-4304-87E9-8B5B286DE308}" type="presParOf" srcId="{CFBF99EC-C108-47B5-8682-CDC8F9F8C42A}" destId="{EE5885E6-4AA3-4A0C-A703-0DE1BDB9C1D0}" srcOrd="1" destOrd="0" presId="urn:microsoft.com/office/officeart/2018/2/layout/IconCircleList"/>
    <dgm:cxn modelId="{FE0C33DB-F0DE-4DC0-8B0A-A8A91BC7B650}" type="presParOf" srcId="{CFBF99EC-C108-47B5-8682-CDC8F9F8C42A}" destId="{D54ED32F-7A66-40DF-A684-9C3C29053AA5}" srcOrd="2" destOrd="0" presId="urn:microsoft.com/office/officeart/2018/2/layout/IconCircleList"/>
    <dgm:cxn modelId="{5399CC40-2B65-45E1-B2BC-22AB38171AE5}" type="presParOf" srcId="{CFBF99EC-C108-47B5-8682-CDC8F9F8C42A}" destId="{921AE81C-52BF-4C2A-ABE7-5ADC8AE3E700}" srcOrd="3" destOrd="0" presId="urn:microsoft.com/office/officeart/2018/2/layout/IconCircleList"/>
    <dgm:cxn modelId="{B3DBF4F7-172F-477E-A467-C877CFDF7B1F}" type="presParOf" srcId="{947C66BE-485D-4F48-AA62-1DBE21628C4C}" destId="{47DAB562-5024-4227-92F3-5DD75BD61593}" srcOrd="5" destOrd="0" presId="urn:microsoft.com/office/officeart/2018/2/layout/IconCircleList"/>
    <dgm:cxn modelId="{9844565C-88D1-4B13-965C-800CC974C3AE}" type="presParOf" srcId="{947C66BE-485D-4F48-AA62-1DBE21628C4C}" destId="{87BD6A7D-D201-4168-A96A-260DCF7296F3}" srcOrd="6" destOrd="0" presId="urn:microsoft.com/office/officeart/2018/2/layout/IconCircleList"/>
    <dgm:cxn modelId="{F4972341-45B5-47CF-BF74-A3A51E63452E}" type="presParOf" srcId="{87BD6A7D-D201-4168-A96A-260DCF7296F3}" destId="{141CA86F-0E94-46B7-9755-B254DFF7D557}" srcOrd="0" destOrd="0" presId="urn:microsoft.com/office/officeart/2018/2/layout/IconCircleList"/>
    <dgm:cxn modelId="{27207FE7-2682-4244-A88F-A2365492C4AD}" type="presParOf" srcId="{87BD6A7D-D201-4168-A96A-260DCF7296F3}" destId="{6AF61EE7-7B1F-49B6-B6E4-6DB124EC47FF}" srcOrd="1" destOrd="0" presId="urn:microsoft.com/office/officeart/2018/2/layout/IconCircleList"/>
    <dgm:cxn modelId="{8D8C317D-B959-4643-B462-025355810967}" type="presParOf" srcId="{87BD6A7D-D201-4168-A96A-260DCF7296F3}" destId="{C70740A1-E462-4703-8EDD-40CB30707BD6}" srcOrd="2" destOrd="0" presId="urn:microsoft.com/office/officeart/2018/2/layout/IconCircleList"/>
    <dgm:cxn modelId="{7DA03BE0-C306-4B61-80B4-0E997EC87260}" type="presParOf" srcId="{87BD6A7D-D201-4168-A96A-260DCF7296F3}" destId="{BCF616B7-B982-43F2-908E-E17B795BB54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C42A6-34B9-455A-8E0D-6C4545C7960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2DBAD-34A6-43AA-A5F1-40B525A5B171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63CC7-38BB-4475-812B-D31CCF5554E3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DCPH-P instructor biographical data (BIO) form.</a:t>
          </a:r>
        </a:p>
      </dsp:txBody>
      <dsp:txXfrm>
        <a:off x="1834517" y="469890"/>
        <a:ext cx="3148942" cy="1335915"/>
      </dsp:txXfrm>
    </dsp:sp>
    <dsp:sp modelId="{86AB9318-295F-4049-8AD5-62BD3184F66A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BC727-F032-4C1A-B71E-3A1E0AF0879D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BCE4-79D1-49AD-AC18-8DE8DF6645F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official DCPH-P approved examination results.</a:t>
          </a:r>
        </a:p>
      </dsp:txBody>
      <dsp:txXfrm>
        <a:off x="7154322" y="469890"/>
        <a:ext cx="3148942" cy="1335915"/>
      </dsp:txXfrm>
    </dsp:sp>
    <dsp:sp modelId="{ACAA5721-DBA9-4C78-BC62-C9487D45FC21}">
      <dsp:nvSpPr>
        <dsp:cNvPr id="0" name=""/>
        <dsp:cNvSpPr/>
      </dsp:nvSpPr>
      <dsp:spPr>
        <a:xfrm>
          <a:off x="212335" y="2545533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885E6-4AA3-4A0C-A703-0DE1BDB9C1D0}">
      <dsp:nvSpPr>
        <dsp:cNvPr id="0" name=""/>
        <dsp:cNvSpPr/>
      </dsp:nvSpPr>
      <dsp:spPr>
        <a:xfrm>
          <a:off x="492877" y="2826075"/>
          <a:ext cx="774830" cy="77483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AE81C-52BF-4C2A-ABE7-5ADC8AE3E700}">
      <dsp:nvSpPr>
        <dsp:cNvPr id="0" name=""/>
        <dsp:cNvSpPr/>
      </dsp:nvSpPr>
      <dsp:spPr>
        <a:xfrm>
          <a:off x="1834517" y="254553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copy of the course completion certificate.</a:t>
          </a:r>
        </a:p>
      </dsp:txBody>
      <dsp:txXfrm>
        <a:off x="1834517" y="2545533"/>
        <a:ext cx="3148942" cy="1335915"/>
      </dsp:txXfrm>
    </dsp:sp>
    <dsp:sp modelId="{141CA86F-0E94-46B7-9755-B254DFF7D557}">
      <dsp:nvSpPr>
        <dsp:cNvPr id="0" name=""/>
        <dsp:cNvSpPr/>
      </dsp:nvSpPr>
      <dsp:spPr>
        <a:xfrm>
          <a:off x="5532139" y="2545533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61EE7-7B1F-49B6-B6E4-6DB124EC47FF}">
      <dsp:nvSpPr>
        <dsp:cNvPr id="0" name=""/>
        <dsp:cNvSpPr/>
      </dsp:nvSpPr>
      <dsp:spPr>
        <a:xfrm>
          <a:off x="5812681" y="2826075"/>
          <a:ext cx="774830" cy="77483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616B7-B982-43F2-908E-E17B795BB542}">
      <dsp:nvSpPr>
        <dsp:cNvPr id="0" name=""/>
        <dsp:cNvSpPr/>
      </dsp:nvSpPr>
      <dsp:spPr>
        <a:xfrm>
          <a:off x="7154322" y="254553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email from the senior PMA (PMA is defined as the medical department representative responsible for public health) endorsing the instructor request.</a:t>
          </a:r>
        </a:p>
      </dsp:txBody>
      <dsp:txXfrm>
        <a:off x="7154322" y="2545533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>
          <a:xfrm>
            <a:off x="0" y="1193800"/>
            <a:ext cx="12192000" cy="566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81649"/>
            <a:ext cx="10363200" cy="1089399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27488"/>
            <a:ext cx="10363200" cy="739587"/>
          </a:xfrm>
        </p:spPr>
        <p:txBody>
          <a:bodyPr/>
          <a:lstStyle>
            <a:lvl1pPr marL="0" indent="0" algn="l">
              <a:buNone/>
              <a:defRPr>
                <a:solidFill>
                  <a:srgbClr val="5F606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8723" r="15798" b="39627"/>
          <a:stretch/>
        </p:blipFill>
        <p:spPr>
          <a:xfrm>
            <a:off x="508000" y="177800"/>
            <a:ext cx="6502400" cy="9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36995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18146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99250"/>
            <a:ext cx="10363200" cy="10893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03590"/>
            <a:ext cx="10363200" cy="739586"/>
          </a:xfrm>
        </p:spPr>
        <p:txBody>
          <a:bodyPr/>
          <a:lstStyle>
            <a:lvl1pPr marL="0" indent="0" algn="l">
              <a:buNone/>
              <a:defRPr>
                <a:solidFill>
                  <a:srgbClr val="5F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22"/>
          <a:stretch/>
        </p:blipFill>
        <p:spPr>
          <a:xfrm>
            <a:off x="0" y="0"/>
            <a:ext cx="121920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64244" y="6453496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3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14520" y="6462919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9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14521" y="6462922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64244" y="6434639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0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14521" y="6453493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64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01952" y="6444068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08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14521" y="6453495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827869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14521" y="6434641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39657" y="6444069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1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951" y="6434640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7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Click to add optional section title or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8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F606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304499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198381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59456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18332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209304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51775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</p:spTree>
    <p:extLst>
      <p:ext uri="{BB962C8B-B14F-4D97-AF65-F5344CB8AC3E}">
        <p14:creationId xmlns:p14="http://schemas.microsoft.com/office/powerpoint/2010/main" val="196013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0" y="0"/>
            <a:ext cx="12192000" cy="627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54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943"/>
            <a:ext cx="10972800" cy="4360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45" y="6477208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optional section title or footer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5981" y="6486732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/>
                </a:solidFill>
              </a:rPr>
              <a:t>│</a:t>
            </a:r>
            <a:fld id="{DA93C073-08DE-9C40-9CD0-DDF7A0FDEC50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8723" r="15798" b="39627"/>
          <a:stretch/>
        </p:blipFill>
        <p:spPr>
          <a:xfrm>
            <a:off x="468197" y="6206603"/>
            <a:ext cx="4713403" cy="6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457189" rtl="0" eaLnBrk="1" latinLnBrk="0" hangingPunct="1">
        <a:spcBef>
          <a:spcPts val="0"/>
        </a:spcBef>
        <a:buClr>
          <a:schemeClr val="tx1"/>
        </a:buClr>
        <a:buFont typeface="Wingdings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40064" indent="-320032" algn="l" defTabSz="457189" rtl="0" eaLnBrk="1" latinLnBrk="0" hangingPunct="1">
        <a:spcBef>
          <a:spcPts val="600"/>
        </a:spcBef>
        <a:buClr>
          <a:schemeClr val="tx1"/>
        </a:buClr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912791" indent="-227008" algn="l" defTabSz="457189" rtl="0" eaLnBrk="1" latinLnBrk="0" hangingPunct="1">
        <a:spcBef>
          <a:spcPts val="600"/>
        </a:spcBef>
        <a:buClr>
          <a:schemeClr val="tx1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25847" indent="-274313" algn="l" defTabSz="457189" rtl="0" eaLnBrk="1" latinLnBrk="0" hangingPunct="1">
        <a:spcBef>
          <a:spcPts val="600"/>
        </a:spcBef>
        <a:buClr>
          <a:schemeClr val="tx1"/>
        </a:buClr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1717632" indent="-231769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54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943"/>
            <a:ext cx="10972800" cy="4360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509" y="6217821"/>
            <a:ext cx="65379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optional section title or footer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25981" y="6217821"/>
            <a:ext cx="33564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FFFFFF"/>
                </a:solidFill>
              </a:rPr>
              <a:t>│</a:t>
            </a:r>
            <a:fld id="{DA93C073-08DE-9C40-9CD0-DDF7A0FDEC50}" type="slidenum">
              <a:rPr lang="en-US" sz="1200" smtClean="0">
                <a:solidFill>
                  <a:srgbClr val="FFFFFF"/>
                </a:solidFill>
              </a:rPr>
              <a:pPr algn="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5" y="6239232"/>
            <a:ext cx="542016" cy="40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6"/>
          <a:stretch/>
        </p:blipFill>
        <p:spPr>
          <a:xfrm>
            <a:off x="418" y="5772555"/>
            <a:ext cx="12191583" cy="10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32004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74320" algn="l" defTabSz="457200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navy.mil/Portals/62/Documents/NMFA/NMCPHC/root/Program%20and%20Policy%20Support/Food%20Sanitation%20and%20Safety/Tri-Service-Food-Code-March2019.pdf?ver=6DXc9LgvXS17-M1-hEaGWw%3d%3d" TargetMode="External"/><Relationship Id="rId2" Type="http://schemas.openxmlformats.org/officeDocument/2006/relationships/hyperlink" Target="https://www.med.navy.mil/Portals/62/Documents/NMFA/NMCPHC/root/Program%20and%20Policy%20Support/Food%20Sanitation%20and%20Safety/OPNAVINST-4061.4-MCO-4061.1-Food-Safety-Training-Program.pdf?ver=OSjceiAJVIQySzy3e5bUiw%3d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navy.mil/Navy-Marine-Corps-Public-Health-Center/Preventive-Medicine/Program-and-Policy-Support/Food-Sanitation-and-Safe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commons-images.com/clipboard/approval-proces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usn.hampton-roads.navmcpubhlthcenpors.list.nmcphc-foodsafetymana@mail.m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js.umsida.ac.i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thearts.com/sticksanddrones/context-versus-urtext-part-2-the-first-time-we-m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620" y="3957507"/>
            <a:ext cx="11157358" cy="1359648"/>
          </a:xfrm>
        </p:spPr>
        <p:txBody>
          <a:bodyPr anchor="b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Food Safety Manager’s/Supervisor’s Course (FSMC)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72E56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CANTRAC B-322-2101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Request to Instruct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Mar 01, 2023</a:t>
            </a:r>
          </a:p>
        </p:txBody>
      </p:sp>
    </p:spTree>
    <p:extLst>
      <p:ext uri="{BB962C8B-B14F-4D97-AF65-F5344CB8AC3E}">
        <p14:creationId xmlns:p14="http://schemas.microsoft.com/office/powerpoint/2010/main" val="354414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817561"/>
          </a:xfrm>
        </p:spPr>
        <p:txBody>
          <a:bodyPr/>
          <a:lstStyle/>
          <a:p>
            <a:pPr algn="ctr"/>
            <a:r>
              <a:rPr lang="en-US" sz="4800" dirty="0">
                <a:latin typeface="+mn-lt"/>
                <a:ea typeface="Calibri"/>
                <a:cs typeface="Times New Roman"/>
              </a:rPr>
              <a:t>REFERENCES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i="0" u="sng" dirty="0">
                <a:solidFill>
                  <a:srgbClr val="0056B3"/>
                </a:solidFill>
                <a:effectLst/>
                <a:latin typeface="Roboto" panose="02000000000000000000" pitchFamily="2" charset="0"/>
                <a:hlinkClick r:id="rId2"/>
              </a:rPr>
              <a:t>OPNAVINST 4061.4/MCO 4061.1,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2"/>
              </a:rPr>
              <a:t> Food Safety Training Program</a:t>
            </a:r>
            <a:endParaRPr lang="en-U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0" i="0" u="sng" dirty="0">
                <a:solidFill>
                  <a:srgbClr val="0056B3"/>
                </a:solidFill>
                <a:effectLst/>
                <a:latin typeface="Roboto" panose="02000000000000000000" pitchFamily="2" charset="0"/>
                <a:hlinkClick r:id="rId3"/>
              </a:rPr>
              <a:t>Tri-Service Food Code (NAVMED P-5010-1) 01March2019 </a:t>
            </a:r>
            <a:endParaRPr lang="en-U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hlinkClick r:id="rId4"/>
              </a:rPr>
              <a:t>https://www.med.navy.mil/Navy-Marine-Corps-Public-Health-Center/Preventive-Medicine/Program-and-Policy-Support/Food-Sanitation-and-Safety/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srgbClr val="003451"/>
                </a:solidFill>
                <a:latin typeface="Arial Narrow"/>
              </a:rPr>
              <a:t>Requirements for Teaching the Food Safety Manager’s/Supervisor’s Course 2021</a:t>
            </a:r>
            <a:br>
              <a:rPr lang="en-US" dirty="0">
                <a:solidFill>
                  <a:srgbClr val="003451"/>
                </a:solidFill>
                <a:latin typeface="Arial Narrow"/>
              </a:rPr>
            </a:br>
            <a:endParaRPr lang="en-US" dirty="0">
              <a:solidFill>
                <a:srgbClr val="00345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768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321734"/>
            <a:ext cx="10905065" cy="11357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APPROVAL TO INSTRUCT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1782981"/>
            <a:ext cx="4008384" cy="4393983"/>
          </a:xfrm>
        </p:spPr>
        <p:txBody>
          <a:bodyPr>
            <a:norm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US" sz="1867" b="1" u="sng" dirty="0">
                <a:latin typeface="Calibri"/>
                <a:ea typeface="Calibri"/>
                <a:cs typeface="Times New Roman"/>
              </a:rPr>
              <a:t>BLUF</a:t>
            </a:r>
          </a:p>
          <a:p>
            <a:pPr>
              <a:spcAft>
                <a:spcPts val="1333"/>
              </a:spcAft>
            </a:pPr>
            <a:r>
              <a:rPr lang="en-US" sz="1867" b="1" dirty="0">
                <a:latin typeface="Calibri"/>
                <a:ea typeface="Calibri"/>
                <a:cs typeface="Times New Roman"/>
              </a:rPr>
              <a:t>Approval to instructed is granted by the Defense Center for Public Health – Portsmouth (DCPH-P) Program Manager.</a:t>
            </a:r>
          </a:p>
          <a:p>
            <a:pPr>
              <a:spcAft>
                <a:spcPts val="1333"/>
              </a:spcAft>
            </a:pPr>
            <a:r>
              <a:rPr lang="en-US" sz="1867" b="1" dirty="0">
                <a:latin typeface="Calibri"/>
                <a:ea typeface="Calibri"/>
                <a:cs typeface="Times New Roman"/>
              </a:rPr>
              <a:t>Approval will be granted if  perspective instructor meets all requirements set forth by DCPH-P Program Manager.</a:t>
            </a:r>
          </a:p>
          <a:p>
            <a:pPr>
              <a:spcAft>
                <a:spcPts val="1333"/>
              </a:spcAft>
            </a:pPr>
            <a:r>
              <a:rPr lang="en-US" sz="1867" b="1" dirty="0">
                <a:latin typeface="Calibri"/>
                <a:ea typeface="Calibri"/>
                <a:cs typeface="Times New Roman"/>
              </a:rPr>
              <a:t>Perspective instructors must submit the required information via their senior Preventive Medicine Authority at their installation.  </a:t>
            </a:r>
          </a:p>
          <a:p>
            <a:pPr marL="0" indent="0">
              <a:buNone/>
            </a:pPr>
            <a:endParaRPr lang="en-US" sz="1867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Arial Narrow"/>
              </a:endParaRPr>
            </a:p>
          </p:txBody>
        </p:sp>
      </p:grpSp>
      <p:pic>
        <p:nvPicPr>
          <p:cNvPr id="6" name="Picture 5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80774115-3EE7-4402-AC55-D9F1E0AB7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5321" y="1876916"/>
            <a:ext cx="6253212" cy="41740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0"/>
            <a:ext cx="972709" cy="1935309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srgbClr val="FFFFFF"/>
                </a:solidFill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95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+mn-lt"/>
                <a:ea typeface="Calibri"/>
                <a:cs typeface="Times New Roman"/>
              </a:rPr>
              <a:t>PROSPECTIVE INSTRUCTOR MUST MEET </a:t>
            </a:r>
            <a:r>
              <a:rPr lang="en-US" sz="3600" u="sng" dirty="0">
                <a:latin typeface="+mn-lt"/>
                <a:ea typeface="Calibri"/>
                <a:cs typeface="Times New Roman"/>
              </a:rPr>
              <a:t>ALL</a:t>
            </a:r>
            <a:r>
              <a:rPr lang="en-US" sz="3600" dirty="0">
                <a:latin typeface="+mn-lt"/>
                <a:ea typeface="Calibri"/>
                <a:cs typeface="Times New Roman"/>
              </a:rPr>
              <a:t> PREREQUISITES </a:t>
            </a:r>
            <a:endParaRPr lang="en-US" sz="36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1"/>
            <a:ext cx="2835356" cy="148083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1"/>
            <a:ext cx="1827639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7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697" y="1646606"/>
            <a:ext cx="6478512" cy="295056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EHO/PMT/IDC assigned to a Navy Medicine facility with applicable educational background;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E4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or above with a minimum of 1 year of food inspection experience.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Successful completion of the 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CANTRAC B-322-2101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Food Safety Manager/Supervisor Course (FSMC)  within the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previous 5 years.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Score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90%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or above on the FSMC examination.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4" y="6115501"/>
            <a:ext cx="1494513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6" y="6453144"/>
            <a:ext cx="814904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9899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321734"/>
            <a:ext cx="10905065" cy="1135737"/>
          </a:xfrm>
        </p:spPr>
        <p:txBody>
          <a:bodyPr>
            <a:normAutofit/>
          </a:bodyPr>
          <a:lstStyle/>
          <a:p>
            <a:r>
              <a:rPr lang="en-US" sz="3600">
                <a:latin typeface="+mn-lt"/>
                <a:ea typeface="Calibri"/>
                <a:cs typeface="Times New Roman"/>
              </a:rPr>
              <a:t>PROSPECTIVE INSTRUCTORS MUST SUBMIT ALL OF THE FOLLOWING:</a:t>
            </a:r>
            <a:endParaRPr lang="en-US" sz="36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59" y="5103258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9" cy="4855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8561C6-CEB4-428D-8F43-9D5B9A5E2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942293"/>
              </p:ext>
            </p:extLst>
          </p:nvPr>
        </p:nvGraphicFramePr>
        <p:xfrm>
          <a:off x="838200" y="1825624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00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22361"/>
          </a:xfrm>
        </p:spPr>
        <p:txBody>
          <a:bodyPr/>
          <a:lstStyle/>
          <a:p>
            <a:pPr algn="ctr"/>
            <a:r>
              <a:rPr lang="en-US" sz="3200">
                <a:latin typeface="+mn-lt"/>
                <a:ea typeface="Calibri"/>
                <a:cs typeface="Times New Roman"/>
              </a:rPr>
              <a:t>PROSPECTIVE INSTRUCTORS MUST SUBMIT </a:t>
            </a:r>
            <a:r>
              <a:rPr lang="en-US" sz="320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ALL</a:t>
            </a:r>
            <a:r>
              <a:rPr lang="en-US" sz="3200">
                <a:latin typeface="+mn-lt"/>
                <a:ea typeface="Calibri"/>
                <a:cs typeface="Times New Roman"/>
              </a:rPr>
              <a:t> OF THE FOLLOWING TO: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8599"/>
            <a:ext cx="10972800" cy="4273956"/>
          </a:xfrm>
        </p:spPr>
        <p:txBody>
          <a:bodyPr/>
          <a:lstStyle/>
          <a:p>
            <a:pPr marL="0" indent="0">
              <a:buNone/>
            </a:pPr>
            <a:endParaRPr lang="en-US" u="sng" dirty="0">
              <a:solidFill>
                <a:srgbClr val="0000FF"/>
              </a:solidFill>
              <a:latin typeface="Calibri"/>
              <a:ea typeface="Calibri"/>
              <a:cs typeface="Times New Roman"/>
              <a:hlinkClick r:id="rId2"/>
            </a:endParaRPr>
          </a:p>
          <a:p>
            <a:endParaRPr lang="en-US" u="sng" dirty="0">
              <a:solidFill>
                <a:srgbClr val="0000FF"/>
              </a:solidFill>
              <a:latin typeface="Calibri"/>
              <a:ea typeface="Calibri"/>
              <a:cs typeface="Times New Roman"/>
              <a:hlinkClick r:id="rId2"/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usn.hampton-roads.navmcpubhlthcenpors.list.nmcphc-foodsafetymana@mail.mil</a:t>
            </a:r>
            <a:r>
              <a:rPr lang="en-US" dirty="0">
                <a:ea typeface="Calibri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5" name="Picture 4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7EA7B16-4B8C-4728-8D41-4CBBC2E74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0600" y="3093798"/>
            <a:ext cx="25908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2CB115D-DB6A-4FAF-948C-528F949CE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38640" r="22442" b="21496"/>
          <a:stretch/>
        </p:blipFill>
        <p:spPr>
          <a:xfrm>
            <a:off x="2856638" y="629174"/>
            <a:ext cx="6358480" cy="48898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72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69"/>
            <a:ext cx="1827637" cy="137698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0" y="422145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1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1"/>
            <a:ext cx="2835357" cy="148083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0" y="6356350"/>
            <a:ext cx="11887200" cy="365125"/>
          </a:xfrm>
        </p:spPr>
        <p:txBody>
          <a:bodyPr>
            <a:normAutofit fontScale="92500"/>
          </a:bodyPr>
          <a:lstStyle/>
          <a:p>
            <a:pPr defTabSz="1219170">
              <a:spcAft>
                <a:spcPts val="800"/>
              </a:spcAft>
            </a:pPr>
            <a:r>
              <a:rPr lang="en-US" dirty="0">
                <a:solidFill>
                  <a:srgbClr val="003451"/>
                </a:solidFill>
                <a:latin typeface="Arial Narrow"/>
              </a:rPr>
              <a:t>https://www.med.navy.mil/Portals/62/Documents/NMFA/NMCPHC/root/Program%20and%20Policy%20Support/Food%20Sanitation%20and%20Safety/FSM-Biographical-Data-Form.docx?ver=9gLM_c-0WrU8LjlfkYjGRA%3d%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2" cy="7425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CEEAAE2-3AF9-417F-8492-4BAD4597BEC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1817" r="20067" b="9473"/>
          <a:stretch/>
        </p:blipFill>
        <p:spPr bwMode="auto">
          <a:xfrm>
            <a:off x="1166515" y="309877"/>
            <a:ext cx="9706820" cy="5926048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1" y="6453144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536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9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AEC4A-BF12-4632-92D3-501720177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09" r="3" b="1329"/>
          <a:stretch/>
        </p:blipFill>
        <p:spPr>
          <a:xfrm>
            <a:off x="81915" y="0"/>
            <a:ext cx="8576593" cy="68579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20" y="0"/>
            <a:ext cx="706697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529" y="305499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002" y="3531765"/>
            <a:ext cx="7465950" cy="294523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US" sz="2000" dirty="0"/>
          </a:p>
          <a:p>
            <a:pPr>
              <a:spcAft>
                <a:spcPts val="800"/>
              </a:spcAft>
            </a:pPr>
            <a:endParaRPr lang="en-US" sz="2000" dirty="0"/>
          </a:p>
          <a:p>
            <a:pPr marL="0" indent="0" algn="ctr">
              <a:spcAft>
                <a:spcPts val="800"/>
              </a:spcAft>
              <a:buNone/>
            </a:pPr>
            <a:r>
              <a:rPr lang="en-US" sz="2667" dirty="0"/>
              <a:t>Point of Contact: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667" dirty="0"/>
              <a:t>usn.hampton-roads.navmcpubhlthcenpors.list.nmcphc-foodsafetymana@mail.mil </a:t>
            </a:r>
          </a:p>
          <a:p>
            <a:pPr marL="0" indent="0">
              <a:spcAft>
                <a:spcPts val="800"/>
              </a:spcAft>
              <a:buNone/>
            </a:pPr>
            <a:endParaRPr lang="en-US" sz="2667" dirty="0"/>
          </a:p>
          <a:p>
            <a:pPr marL="0" indent="0">
              <a:spcAft>
                <a:spcPts val="800"/>
              </a:spcAft>
              <a:buNone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6266417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MCPHC">
      <a:dk1>
        <a:srgbClr val="003451"/>
      </a:dk1>
      <a:lt1>
        <a:srgbClr val="FFFFFF"/>
      </a:lt1>
      <a:dk2>
        <a:srgbClr val="666666"/>
      </a:dk2>
      <a:lt2>
        <a:srgbClr val="E6E6E6"/>
      </a:lt2>
      <a:accent1>
        <a:srgbClr val="FFB400"/>
      </a:accent1>
      <a:accent2>
        <a:srgbClr val="5DA25E"/>
      </a:accent2>
      <a:accent3>
        <a:srgbClr val="991A1D"/>
      </a:accent3>
      <a:accent4>
        <a:srgbClr val="0076C0"/>
      </a:accent4>
      <a:accent5>
        <a:srgbClr val="595959"/>
      </a:accent5>
      <a:accent6>
        <a:srgbClr val="513366"/>
      </a:accent6>
      <a:hlink>
        <a:srgbClr val="0076C0"/>
      </a:hlink>
      <a:folHlink>
        <a:srgbClr val="595959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MCPHC_PPT_GENERAL_TEMPLATE_DRAFT_11Feb2016">
  <a:themeElements>
    <a:clrScheme name="NMCPHC Color Palette">
      <a:dk1>
        <a:sysClr val="windowText" lastClr="000000"/>
      </a:dk1>
      <a:lt1>
        <a:sysClr val="window" lastClr="FFFFFF"/>
      </a:lt1>
      <a:dk2>
        <a:srgbClr val="172E56"/>
      </a:dk2>
      <a:lt2>
        <a:srgbClr val="DDF2F8"/>
      </a:lt2>
      <a:accent1>
        <a:srgbClr val="042540"/>
      </a:accent1>
      <a:accent2>
        <a:srgbClr val="F8A912"/>
      </a:accent2>
      <a:accent3>
        <a:srgbClr val="1A55A6"/>
      </a:accent3>
      <a:accent4>
        <a:srgbClr val="4B4D4F"/>
      </a:accent4>
      <a:accent5>
        <a:srgbClr val="0A3623"/>
      </a:accent5>
      <a:accent6>
        <a:srgbClr val="A40315"/>
      </a:accent6>
      <a:hlink>
        <a:srgbClr val="04253F"/>
      </a:hlink>
      <a:folHlink>
        <a:srgbClr val="F4A511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930AF2-7E59-4CAE-8FEA-C86F59779A6A}"/>
</file>

<file path=customXml/itemProps2.xml><?xml version="1.0" encoding="utf-8"?>
<ds:datastoreItem xmlns:ds="http://schemas.openxmlformats.org/officeDocument/2006/customXml" ds:itemID="{766D3D62-4DD2-41E4-B4BF-579BC9F0AED6}"/>
</file>

<file path=customXml/itemProps3.xml><?xml version="1.0" encoding="utf-8"?>
<ds:datastoreItem xmlns:ds="http://schemas.openxmlformats.org/officeDocument/2006/customXml" ds:itemID="{15A04272-150F-4CD2-99F7-DBBBD101C5F8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345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Roboto</vt:lpstr>
      <vt:lpstr>Wingdings</vt:lpstr>
      <vt:lpstr>1_Office Theme</vt:lpstr>
      <vt:lpstr>NMCPHC_PPT_GENERAL_TEMPLATE_DRAFT_11Feb2016</vt:lpstr>
      <vt:lpstr>Food Safety Manager’s/Supervisor’s Course (FSMC) CANTRAC B-322-2101 Request to Instruct Mar 01, 2023</vt:lpstr>
      <vt:lpstr>REFERENCES</vt:lpstr>
      <vt:lpstr>APPROVAL TO INSTRUCT</vt:lpstr>
      <vt:lpstr>PROSPECTIVE INSTRUCTOR MUST MEET ALL PREREQUISITES </vt:lpstr>
      <vt:lpstr>PROSPECTIVE INSTRUCTORS MUST SUBMIT ALL OF THE FOLLOWING:</vt:lpstr>
      <vt:lpstr>PROSPECTIVE INSTRUCTORS MUST SUBMIT ALL OF THE FOLLOWING TO: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carotenuto</dc:creator>
  <cp:lastModifiedBy>Webb, Timothy B CIV USN NAVMCPUBHLTHCEN PORS (USA)</cp:lastModifiedBy>
  <cp:revision>8</cp:revision>
  <dcterms:created xsi:type="dcterms:W3CDTF">2021-08-30T17:02:49Z</dcterms:created>
  <dcterms:modified xsi:type="dcterms:W3CDTF">2023-03-01T17:12:44Z</dcterms:modified>
</cp:coreProperties>
</file>